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4630400" cy="109728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44" y="-78"/>
      </p:cViewPr>
      <p:guideLst>
        <p:guide orient="horz" pos="3456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44E72-BD08-45D9-9956-829166943F7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154CE-89A3-46BA-943B-385A08F6E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154CE-89A3-46BA-943B-385A08F6E5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408681"/>
            <a:ext cx="1243584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6217920"/>
            <a:ext cx="1024128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439422"/>
            <a:ext cx="3291840" cy="9362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439422"/>
            <a:ext cx="9631680" cy="9362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7051041"/>
            <a:ext cx="12435840" cy="217932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4650742"/>
            <a:ext cx="12435840" cy="24002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560321"/>
            <a:ext cx="6461760" cy="724154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2560321"/>
            <a:ext cx="6461760" cy="724154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56181"/>
            <a:ext cx="6464301" cy="1023619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3479800"/>
            <a:ext cx="6464301" cy="63220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2456181"/>
            <a:ext cx="6466840" cy="1023619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3479800"/>
            <a:ext cx="6466840" cy="63220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436880"/>
            <a:ext cx="4813301" cy="18592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436881"/>
            <a:ext cx="8178800" cy="936498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2296161"/>
            <a:ext cx="4813301" cy="7505701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7680960"/>
            <a:ext cx="8778240" cy="90678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980440"/>
            <a:ext cx="8778240" cy="65836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8587741"/>
            <a:ext cx="8778240" cy="1287779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439421"/>
            <a:ext cx="13167360" cy="1828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560321"/>
            <a:ext cx="13167360" cy="7241541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10170161"/>
            <a:ext cx="3413760" cy="58420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10170161"/>
            <a:ext cx="4632960" cy="58420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10170161"/>
            <a:ext cx="3413760" cy="58420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"/>
            <a:ext cx="14020800" cy="2194560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</a:rPr>
              <a:t>CORONAVIRUS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COVID-19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Picture 3" descr="C:\Users\surabhi\Desktop\ic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Image result for  dcf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2600" y="2286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9982200"/>
            <a:ext cx="14020800" cy="886397"/>
          </a:xfrm>
          <a:prstGeom prst="rect">
            <a:avLst/>
          </a:prstGeom>
          <a:noFill/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Prepared By-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Manisha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Gupta,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Gunja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Sumanta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K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Mallik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Neetu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Shahi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, &amp;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Debajit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Sarma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IN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ICAR-Directorate </a:t>
            </a:r>
            <a:r>
              <a:rPr lang="en-IN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of Coldwater Fisheries Research, Bhimtal-263136, </a:t>
            </a:r>
            <a:r>
              <a:rPr lang="en-IN" sz="24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Nainital</a:t>
            </a:r>
            <a:r>
              <a:rPr lang="en-IN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, </a:t>
            </a:r>
            <a:r>
              <a:rPr lang="en-IN" sz="24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Uttarakhand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untington Beach FD on Twitter: &quot;We have created COVID-19 ..."/>
          <p:cNvPicPr>
            <a:picLocks noChangeAspect="1" noChangeArrowheads="1"/>
          </p:cNvPicPr>
          <p:nvPr/>
        </p:nvPicPr>
        <p:blipFill>
          <a:blip r:embed="rId5"/>
          <a:srcRect t="13657" b="10884"/>
          <a:stretch>
            <a:fillRect/>
          </a:stretch>
        </p:blipFill>
        <p:spPr bwMode="auto">
          <a:xfrm>
            <a:off x="7315200" y="2438400"/>
            <a:ext cx="6969824" cy="746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6" name="Picture 2" descr="C:\Users\DeLl\Desktop\Screenshot_20200416_115425.png"/>
          <p:cNvPicPr>
            <a:picLocks noChangeAspect="1" noChangeArrowheads="1"/>
          </p:cNvPicPr>
          <p:nvPr/>
        </p:nvPicPr>
        <p:blipFill>
          <a:blip r:embed="rId6"/>
          <a:srcRect t="2041" b="1020"/>
          <a:stretch>
            <a:fillRect/>
          </a:stretch>
        </p:blipFill>
        <p:spPr bwMode="auto">
          <a:xfrm>
            <a:off x="304800" y="2438400"/>
            <a:ext cx="6864158" cy="746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C:\Users\DeLl\Desktop\CORONA\Logo-WHO-768x307.jpg"/>
          <p:cNvPicPr>
            <a:picLocks noChangeAspect="1" noChangeArrowheads="1"/>
          </p:cNvPicPr>
          <p:nvPr/>
        </p:nvPicPr>
        <p:blipFill>
          <a:blip r:embed="rId7"/>
          <a:srcRect l="9813" t="13917" r="10822" b="19022"/>
          <a:stretch>
            <a:fillRect/>
          </a:stretch>
        </p:blipFill>
        <p:spPr bwMode="auto">
          <a:xfrm>
            <a:off x="6248400" y="228600"/>
            <a:ext cx="2051958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29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CORONAVIRUS COVID-19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  k</dc:creator>
  <cp:lastModifiedBy>spn</cp:lastModifiedBy>
  <cp:revision>41</cp:revision>
  <dcterms:created xsi:type="dcterms:W3CDTF">2006-08-16T00:00:00Z</dcterms:created>
  <dcterms:modified xsi:type="dcterms:W3CDTF">2020-04-22T03:17:27Z</dcterms:modified>
</cp:coreProperties>
</file>